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9"/>
  </p:notesMasterIdLst>
  <p:sldIdLst>
    <p:sldId id="267" r:id="rId2"/>
    <p:sldId id="268" r:id="rId3"/>
    <p:sldId id="269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FC240-83F8-41C4-8FBC-23BF4C5939D0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F6662-BBA6-4482-BA5C-0A5A636E8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973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F6662-BBA6-4482-BA5C-0A5A636E83F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34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6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gif"/><Relationship Id="rId12" Type="http://schemas.openxmlformats.org/officeDocument/2006/relationships/image" Target="../media/image2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9.gif"/><Relationship Id="rId11" Type="http://schemas.openxmlformats.org/officeDocument/2006/relationships/image" Target="../media/image24.gif"/><Relationship Id="rId5" Type="http://schemas.openxmlformats.org/officeDocument/2006/relationships/image" Target="../media/image18.jpeg"/><Relationship Id="rId10" Type="http://schemas.openxmlformats.org/officeDocument/2006/relationships/image" Target="../media/image23.gif"/><Relationship Id="rId4" Type="http://schemas.openxmlformats.org/officeDocument/2006/relationships/image" Target="../media/image17.gif"/><Relationship Id="rId9" Type="http://schemas.openxmlformats.org/officeDocument/2006/relationships/image" Target="../media/image22.gif"/><Relationship Id="rId1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845056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5832648" cy="45203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4005064"/>
            <a:ext cx="4458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п. Верхняя Синячиха</a:t>
            </a:r>
          </a:p>
          <a:p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Ул. Октябрьская дом 4</a:t>
            </a:r>
          </a:p>
          <a:p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Группа Солнечные зайчики </a:t>
            </a:r>
            <a:endParaRPr lang="ru-RU" sz="2400" b="1" i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6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986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Юпитер – планета гигант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10476656" cy="60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228600"/>
            <a:ext cx="6773754" cy="824136"/>
          </a:xfrm>
        </p:spPr>
        <p:txBody>
          <a:bodyPr/>
          <a:lstStyle/>
          <a:p>
            <a:r>
              <a:rPr lang="ru-RU" dirty="0" smtClean="0"/>
              <a:t>Сатурн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6020941" cy="468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20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8000559" cy="549371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Уран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76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764704"/>
            <a:ext cx="5931818" cy="593181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Нептун – морской гигант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70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228578">
            <a:off x="18558" y="796763"/>
            <a:ext cx="90024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«Космическая лаборатория»</a:t>
            </a:r>
            <a:endParaRPr lang="ru-RU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1300"/>
            <a:ext cx="6840760" cy="4409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6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black4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black4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black4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black4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37" y="5857875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96382">
            <a:off x="4211638" y="1700213"/>
            <a:ext cx="16573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0" name="прин88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52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564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5564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8564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1564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4564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5064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7064"/>
                            </p:stCondLst>
                            <p:childTnLst>
                              <p:par>
                                <p:cTn id="39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1064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2064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5064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8064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1064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11564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12064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12564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13564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14064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15064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15564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16564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17064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18064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21064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91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24064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27064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28064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40064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41064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42064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43064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46064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49064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523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52064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54064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55064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56064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56564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  <p:bldP spid="9227" grpId="0" animBg="1"/>
      <p:bldP spid="9227" grpId="1" animBg="1"/>
      <p:bldP spid="9227" grpId="2" animBg="1"/>
      <p:bldP spid="9231" grpId="0" animBg="1"/>
      <p:bldP spid="9231" grpId="1" animBg="1"/>
      <p:bldP spid="9233" grpId="0" animBg="1"/>
      <p:bldP spid="9233" grpId="1" animBg="1"/>
      <p:bldP spid="9234" grpId="0" animBg="1"/>
      <p:bldP spid="9234" grpId="1" animBg="1"/>
      <p:bldP spid="9235" grpId="0" animBg="1"/>
      <p:bldP spid="9235" grpId="1" animBg="1"/>
      <p:bldP spid="9236" grpId="0" animBg="1"/>
      <p:bldP spid="923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877272"/>
            <a:ext cx="7327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Электронный микроскоп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76250"/>
            <a:ext cx="5401022" cy="5401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0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417422">
            <a:off x="76501" y="1384098"/>
            <a:ext cx="82709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76872"/>
            <a:ext cx="4323379" cy="42882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9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257175"/>
            <a:ext cx="6657975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5739353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Ракета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34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4680520" cy="6146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8320" y="5974010"/>
            <a:ext cx="3217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Космонавт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5849044"/>
            <a:ext cx="3795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Иллюминатор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9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672" y="96496"/>
            <a:ext cx="5348728" cy="53487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624736" cy="57606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Солнце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30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Меркурий – планета жары и холода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4" r="15404"/>
          <a:stretch>
            <a:fillRect/>
          </a:stretch>
        </p:blipFill>
        <p:spPr>
          <a:xfrm>
            <a:off x="5265737" y="0"/>
            <a:ext cx="3914775" cy="5657850"/>
          </a:xfrm>
        </p:spPr>
      </p:pic>
    </p:spTree>
    <p:extLst>
      <p:ext uri="{BB962C8B-B14F-4D97-AF65-F5344CB8AC3E}">
        <p14:creationId xmlns:p14="http://schemas.microsoft.com/office/powerpoint/2010/main" val="119630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75208"/>
            <a:ext cx="4600897" cy="2001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Венера –</a:t>
            </a:r>
            <a:br>
              <a:rPr lang="ru-RU" dirty="0" smtClean="0"/>
            </a:br>
            <a:r>
              <a:rPr lang="ru-RU" dirty="0" smtClean="0"/>
              <a:t> кривое зеркало Земли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88032"/>
            <a:ext cx="52292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8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Земля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14" y="44624"/>
            <a:ext cx="547260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7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Марс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27384"/>
            <a:ext cx="576064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9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228</TotalTime>
  <Words>45</Words>
  <Application>Microsoft Office PowerPoint</Application>
  <PresentationFormat>Экран (4:3)</PresentationFormat>
  <Paragraphs>19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Mylar</vt:lpstr>
      <vt:lpstr>Презентация PowerPoint</vt:lpstr>
      <vt:lpstr>Презентация PowerPoint</vt:lpstr>
      <vt:lpstr>Презентация PowerPoint</vt:lpstr>
      <vt:lpstr>Презентация PowerPoint</vt:lpstr>
      <vt:lpstr>Солнце</vt:lpstr>
      <vt:lpstr>Меркурий – планета жары и холода</vt:lpstr>
      <vt:lpstr>        Венера –  кривое зеркало Земли</vt:lpstr>
      <vt:lpstr>Земля</vt:lpstr>
      <vt:lpstr>Марс</vt:lpstr>
      <vt:lpstr>Юпитер – планета гигант</vt:lpstr>
      <vt:lpstr>Сатурн</vt:lpstr>
      <vt:lpstr>Уран</vt:lpstr>
      <vt:lpstr>Нептун – морской гигант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Этот загадочный космос</dc:title>
  <dc:creator>солнышко</dc:creator>
  <cp:lastModifiedBy>Мелкий</cp:lastModifiedBy>
  <cp:revision>24</cp:revision>
  <dcterms:created xsi:type="dcterms:W3CDTF">2016-03-21T08:21:41Z</dcterms:created>
  <dcterms:modified xsi:type="dcterms:W3CDTF">2016-04-08T15:26:50Z</dcterms:modified>
</cp:coreProperties>
</file>